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9806" autoAdjust="0"/>
  </p:normalViewPr>
  <p:slideViewPr>
    <p:cSldViewPr snapToGrid="0" snapToObjects="1">
      <p:cViewPr>
        <p:scale>
          <a:sx n="139" d="100"/>
          <a:sy n="139" d="100"/>
        </p:scale>
        <p:origin x="-80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9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2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0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0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18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1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63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0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10DAA-67B9-6343-B547-A368C2E41973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9DFFC-7FB0-F24E-9A27-334C9692D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8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Relationship Id="rId24" Type="http://schemas.openxmlformats.org/officeDocument/2006/relationships/image" Target="../media/image152.png"/><Relationship Id="rId25" Type="http://schemas.openxmlformats.org/officeDocument/2006/relationships/image" Target="../media/image153.png"/><Relationship Id="rId26" Type="http://schemas.openxmlformats.org/officeDocument/2006/relationships/image" Target="../media/image154.png"/><Relationship Id="rId27" Type="http://schemas.openxmlformats.org/officeDocument/2006/relationships/image" Target="../media/image155.png"/><Relationship Id="rId28" Type="http://schemas.openxmlformats.org/officeDocument/2006/relationships/image" Target="../media/image156.png"/><Relationship Id="rId29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30" Type="http://schemas.openxmlformats.org/officeDocument/2006/relationships/image" Target="../media/image158.png"/><Relationship Id="rId31" Type="http://schemas.openxmlformats.org/officeDocument/2006/relationships/image" Target="../media/image159.png"/><Relationship Id="rId32" Type="http://schemas.openxmlformats.org/officeDocument/2006/relationships/image" Target="../media/image160.png"/><Relationship Id="rId9" Type="http://schemas.openxmlformats.org/officeDocument/2006/relationships/image" Target="../media/image137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33" Type="http://schemas.openxmlformats.org/officeDocument/2006/relationships/image" Target="../media/image161.png"/><Relationship Id="rId34" Type="http://schemas.openxmlformats.org/officeDocument/2006/relationships/image" Target="../media/image162.png"/><Relationship Id="rId35" Type="http://schemas.openxmlformats.org/officeDocument/2006/relationships/image" Target="../media/image163.png"/><Relationship Id="rId36" Type="http://schemas.openxmlformats.org/officeDocument/2006/relationships/image" Target="../media/image164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37" Type="http://schemas.openxmlformats.org/officeDocument/2006/relationships/image" Target="../media/image165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5" Type="http://schemas.openxmlformats.org/officeDocument/2006/relationships/image" Target="../media/image185.emf"/><Relationship Id="rId6" Type="http://schemas.openxmlformats.org/officeDocument/2006/relationships/image" Target="../media/image186.emf"/><Relationship Id="rId7" Type="http://schemas.openxmlformats.org/officeDocument/2006/relationships/image" Target="../media/image187.emf"/><Relationship Id="rId8" Type="http://schemas.openxmlformats.org/officeDocument/2006/relationships/image" Target="../media/image188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emf"/><Relationship Id="rId15" Type="http://schemas.openxmlformats.org/officeDocument/2006/relationships/image" Target="../media/image204.emf"/><Relationship Id="rId16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emf"/><Relationship Id="rId3" Type="http://schemas.openxmlformats.org/officeDocument/2006/relationships/image" Target="../media/image207.emf"/><Relationship Id="rId4" Type="http://schemas.openxmlformats.org/officeDocument/2006/relationships/image" Target="../media/image208.emf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8.emf"/><Relationship Id="rId12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emf"/><Relationship Id="rId3" Type="http://schemas.openxmlformats.org/officeDocument/2006/relationships/image" Target="../media/image240.emf"/><Relationship Id="rId4" Type="http://schemas.openxmlformats.org/officeDocument/2006/relationships/image" Target="../media/image241.emf"/><Relationship Id="rId5" Type="http://schemas.openxmlformats.org/officeDocument/2006/relationships/image" Target="../media/image242.emf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7.png"/><Relationship Id="rId20" Type="http://schemas.openxmlformats.org/officeDocument/2006/relationships/image" Target="../media/image268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66.png"/><Relationship Id="rId19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emf"/><Relationship Id="rId14" Type="http://schemas.openxmlformats.org/officeDocument/2006/relationships/image" Target="../media/image23.emf"/><Relationship Id="rId1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0.png"/><Relationship Id="rId20" Type="http://schemas.openxmlformats.org/officeDocument/2006/relationships/image" Target="../media/image291.png"/><Relationship Id="rId21" Type="http://schemas.openxmlformats.org/officeDocument/2006/relationships/image" Target="../media/image292.png"/><Relationship Id="rId22" Type="http://schemas.openxmlformats.org/officeDocument/2006/relationships/image" Target="../media/image293.png"/><Relationship Id="rId23" Type="http://schemas.openxmlformats.org/officeDocument/2006/relationships/image" Target="../media/image294.png"/><Relationship Id="rId24" Type="http://schemas.openxmlformats.org/officeDocument/2006/relationships/image" Target="../media/image295.png"/><Relationship Id="rId25" Type="http://schemas.openxmlformats.org/officeDocument/2006/relationships/image" Target="../media/image296.png"/><Relationship Id="rId26" Type="http://schemas.openxmlformats.org/officeDocument/2006/relationships/image" Target="../media/image297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Relationship Id="rId17" Type="http://schemas.openxmlformats.org/officeDocument/2006/relationships/image" Target="../media/image288.png"/><Relationship Id="rId18" Type="http://schemas.openxmlformats.org/officeDocument/2006/relationships/image" Target="../media/image289.png"/><Relationship Id="rId19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4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5.emf"/><Relationship Id="rId3" Type="http://schemas.openxmlformats.org/officeDocument/2006/relationships/image" Target="../media/image30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7.emf"/><Relationship Id="rId3" Type="http://schemas.openxmlformats.org/officeDocument/2006/relationships/image" Target="../media/image308.em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emf"/><Relationship Id="rId25" Type="http://schemas.openxmlformats.org/officeDocument/2006/relationships/image" Target="../media/image48.emf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emf"/><Relationship Id="rId14" Type="http://schemas.openxmlformats.org/officeDocument/2006/relationships/image" Target="../media/image61.emf"/><Relationship Id="rId15" Type="http://schemas.openxmlformats.org/officeDocument/2006/relationships/image" Target="../media/image62.emf"/><Relationship Id="rId16" Type="http://schemas.openxmlformats.org/officeDocument/2006/relationships/image" Target="../media/image63.emf"/><Relationship Id="rId1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emf"/><Relationship Id="rId15" Type="http://schemas.openxmlformats.org/officeDocument/2006/relationships/image" Target="../media/image101.emf"/><Relationship Id="rId16" Type="http://schemas.openxmlformats.org/officeDocument/2006/relationships/image" Target="../media/image102.emf"/><Relationship Id="rId17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png"/><Relationship Id="rId1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emf"/><Relationship Id="rId15" Type="http://schemas.openxmlformats.org/officeDocument/2006/relationships/image" Target="../media/image128.emf"/><Relationship Id="rId16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103" y="223094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SM01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2" y="665501"/>
            <a:ext cx="1826973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40" y="592426"/>
            <a:ext cx="1826973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238" y="592426"/>
            <a:ext cx="1826973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211" y="592426"/>
            <a:ext cx="1826973" cy="18288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28" y="1898951"/>
            <a:ext cx="1826973" cy="18288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539" y="2052228"/>
            <a:ext cx="1826973" cy="1828800"/>
          </a:xfrm>
          <a:prstGeom prst="rect">
            <a:avLst/>
          </a:prstGeom>
        </p:spPr>
      </p:pic>
      <p:pic>
        <p:nvPicPr>
          <p:cNvPr id="11" name="Picture 10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297" y="2052228"/>
            <a:ext cx="1826973" cy="18288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3934" y="2052228"/>
            <a:ext cx="1826973" cy="1828800"/>
          </a:xfrm>
          <a:prstGeom prst="rect">
            <a:avLst/>
          </a:prstGeom>
        </p:spPr>
      </p:pic>
      <p:pic>
        <p:nvPicPr>
          <p:cNvPr id="13" name="Picture 12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8539" y="3727751"/>
            <a:ext cx="1826973" cy="1828800"/>
          </a:xfrm>
          <a:prstGeom prst="rect">
            <a:avLst/>
          </a:prstGeom>
        </p:spPr>
      </p:pic>
      <p:pic>
        <p:nvPicPr>
          <p:cNvPr id="14" name="Picture 13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9297" y="3727751"/>
            <a:ext cx="1826973" cy="1828800"/>
          </a:xfrm>
          <a:prstGeom prst="rect">
            <a:avLst/>
          </a:prstGeom>
        </p:spPr>
      </p:pic>
      <p:sp>
        <p:nvSpPr>
          <p:cNvPr id="15" name="Multiply 14"/>
          <p:cNvSpPr/>
          <p:nvPr/>
        </p:nvSpPr>
        <p:spPr>
          <a:xfrm>
            <a:off x="4513375" y="226395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4431862" y="818778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08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spect="1"/>
          </p:cNvSpPr>
          <p:nvPr/>
        </p:nvSpPr>
        <p:spPr>
          <a:xfrm>
            <a:off x="22286" y="233280"/>
            <a:ext cx="541556" cy="1371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SM10</a:t>
            </a:r>
            <a:endParaRPr lang="en-US" dirty="0"/>
          </a:p>
        </p:txBody>
      </p:sp>
      <p:pic>
        <p:nvPicPr>
          <p:cNvPr id="41" name="Picture 40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0" y="-119417"/>
            <a:ext cx="1370231" cy="1371600"/>
          </a:xfrm>
          <a:prstGeom prst="rect">
            <a:avLst/>
          </a:prstGeom>
        </p:spPr>
      </p:pic>
      <p:pic>
        <p:nvPicPr>
          <p:cNvPr id="42" name="Picture 41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495" y="-201589"/>
            <a:ext cx="1370231" cy="1371600"/>
          </a:xfrm>
          <a:prstGeom prst="rect">
            <a:avLst/>
          </a:prstGeom>
        </p:spPr>
      </p:pic>
      <p:pic>
        <p:nvPicPr>
          <p:cNvPr id="43" name="Picture 42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080" y="-201589"/>
            <a:ext cx="1370231" cy="1371600"/>
          </a:xfrm>
          <a:prstGeom prst="rect">
            <a:avLst/>
          </a:prstGeom>
        </p:spPr>
      </p:pic>
      <p:pic>
        <p:nvPicPr>
          <p:cNvPr id="44" name="Picture 43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204" y="-201589"/>
            <a:ext cx="1370231" cy="1371600"/>
          </a:xfrm>
          <a:prstGeom prst="rect">
            <a:avLst/>
          </a:prstGeom>
        </p:spPr>
      </p:pic>
      <p:pic>
        <p:nvPicPr>
          <p:cNvPr id="45" name="Picture 44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11" y="-201589"/>
            <a:ext cx="1370231" cy="1371600"/>
          </a:xfrm>
          <a:prstGeom prst="rect">
            <a:avLst/>
          </a:prstGeom>
        </p:spPr>
      </p:pic>
      <p:pic>
        <p:nvPicPr>
          <p:cNvPr id="46" name="Picture 45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60" y="705416"/>
            <a:ext cx="1370231" cy="1371600"/>
          </a:xfrm>
          <a:prstGeom prst="rect">
            <a:avLst/>
          </a:prstGeom>
        </p:spPr>
      </p:pic>
      <p:pic>
        <p:nvPicPr>
          <p:cNvPr id="47" name="Picture 46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0495" y="579936"/>
            <a:ext cx="1370231" cy="1371600"/>
          </a:xfrm>
          <a:prstGeom prst="rect">
            <a:avLst/>
          </a:prstGeom>
        </p:spPr>
      </p:pic>
      <p:pic>
        <p:nvPicPr>
          <p:cNvPr id="48" name="Picture 47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3080" y="705416"/>
            <a:ext cx="1370231" cy="1371600"/>
          </a:xfrm>
          <a:prstGeom prst="rect">
            <a:avLst/>
          </a:prstGeom>
        </p:spPr>
      </p:pic>
      <p:pic>
        <p:nvPicPr>
          <p:cNvPr id="49" name="Picture 48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5204" y="636966"/>
            <a:ext cx="1370231" cy="1371600"/>
          </a:xfrm>
          <a:prstGeom prst="rect">
            <a:avLst/>
          </a:prstGeom>
        </p:spPr>
      </p:pic>
      <p:pic>
        <p:nvPicPr>
          <p:cNvPr id="50" name="Picture 49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11" y="579914"/>
            <a:ext cx="1370231" cy="1371600"/>
          </a:xfrm>
          <a:prstGeom prst="rect">
            <a:avLst/>
          </a:prstGeom>
        </p:spPr>
      </p:pic>
      <p:pic>
        <p:nvPicPr>
          <p:cNvPr id="51" name="Picture 50" descr="tmp1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260" y="1470476"/>
            <a:ext cx="1370231" cy="1371600"/>
          </a:xfrm>
          <a:prstGeom prst="rect">
            <a:avLst/>
          </a:prstGeom>
        </p:spPr>
      </p:pic>
      <p:pic>
        <p:nvPicPr>
          <p:cNvPr id="52" name="Picture 51" descr="tmp1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0495" y="1396836"/>
            <a:ext cx="1370231" cy="1371600"/>
          </a:xfrm>
          <a:prstGeom prst="rect">
            <a:avLst/>
          </a:prstGeom>
        </p:spPr>
      </p:pic>
      <p:pic>
        <p:nvPicPr>
          <p:cNvPr id="53" name="Picture 52" descr="tmp14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3080" y="1375036"/>
            <a:ext cx="1370231" cy="1371600"/>
          </a:xfrm>
          <a:prstGeom prst="rect">
            <a:avLst/>
          </a:prstGeom>
        </p:spPr>
      </p:pic>
      <p:pic>
        <p:nvPicPr>
          <p:cNvPr id="54" name="Picture 53" descr="tmp1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75204" y="1470476"/>
            <a:ext cx="1370231" cy="1371600"/>
          </a:xfrm>
          <a:prstGeom prst="rect">
            <a:avLst/>
          </a:prstGeom>
        </p:spPr>
      </p:pic>
      <p:pic>
        <p:nvPicPr>
          <p:cNvPr id="55" name="Picture 54" descr="tmp1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11" y="1470476"/>
            <a:ext cx="1370231" cy="1371600"/>
          </a:xfrm>
          <a:prstGeom prst="rect">
            <a:avLst/>
          </a:prstGeom>
        </p:spPr>
      </p:pic>
      <p:pic>
        <p:nvPicPr>
          <p:cNvPr id="56" name="Picture 55" descr="tmp17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260" y="2329847"/>
            <a:ext cx="1370231" cy="1371600"/>
          </a:xfrm>
          <a:prstGeom prst="rect">
            <a:avLst/>
          </a:prstGeom>
        </p:spPr>
      </p:pic>
      <p:pic>
        <p:nvPicPr>
          <p:cNvPr id="57" name="Picture 56" descr="tmp1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00495" y="2457407"/>
            <a:ext cx="1370231" cy="1371600"/>
          </a:xfrm>
          <a:prstGeom prst="rect">
            <a:avLst/>
          </a:prstGeom>
        </p:spPr>
      </p:pic>
      <p:pic>
        <p:nvPicPr>
          <p:cNvPr id="58" name="Picture 57" descr="tmp19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23080" y="2331927"/>
            <a:ext cx="1370231" cy="1371600"/>
          </a:xfrm>
          <a:prstGeom prst="rect">
            <a:avLst/>
          </a:prstGeom>
        </p:spPr>
      </p:pic>
      <p:pic>
        <p:nvPicPr>
          <p:cNvPr id="59" name="Picture 58" descr="tmp2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75204" y="2381007"/>
            <a:ext cx="1370231" cy="1371600"/>
          </a:xfrm>
          <a:prstGeom prst="rect">
            <a:avLst/>
          </a:prstGeom>
        </p:spPr>
      </p:pic>
      <p:pic>
        <p:nvPicPr>
          <p:cNvPr id="60" name="Picture 59" descr="tmp2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11" y="2451310"/>
            <a:ext cx="1370231" cy="1371600"/>
          </a:xfrm>
          <a:prstGeom prst="rect">
            <a:avLst/>
          </a:prstGeom>
        </p:spPr>
      </p:pic>
      <p:pic>
        <p:nvPicPr>
          <p:cNvPr id="61" name="Picture 60" descr="tmp2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2260" y="3292950"/>
            <a:ext cx="1370231" cy="1371600"/>
          </a:xfrm>
          <a:prstGeom prst="rect">
            <a:avLst/>
          </a:prstGeom>
        </p:spPr>
      </p:pic>
      <p:pic>
        <p:nvPicPr>
          <p:cNvPr id="62" name="Picture 61" descr="tmp23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00495" y="3459896"/>
            <a:ext cx="1370231" cy="1371600"/>
          </a:xfrm>
          <a:prstGeom prst="rect">
            <a:avLst/>
          </a:prstGeom>
        </p:spPr>
      </p:pic>
      <p:pic>
        <p:nvPicPr>
          <p:cNvPr id="63" name="Picture 62" descr="tmp24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23080" y="3292950"/>
            <a:ext cx="1370231" cy="1371600"/>
          </a:xfrm>
          <a:prstGeom prst="rect">
            <a:avLst/>
          </a:prstGeom>
        </p:spPr>
      </p:pic>
      <p:pic>
        <p:nvPicPr>
          <p:cNvPr id="64" name="Picture 63" descr="tmp25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75204" y="3333103"/>
            <a:ext cx="1370231" cy="1371600"/>
          </a:xfrm>
          <a:prstGeom prst="rect">
            <a:avLst/>
          </a:prstGeom>
        </p:spPr>
      </p:pic>
      <p:pic>
        <p:nvPicPr>
          <p:cNvPr id="65" name="Picture 64" descr="tmp2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011" y="3316595"/>
            <a:ext cx="1370231" cy="1371600"/>
          </a:xfrm>
          <a:prstGeom prst="rect">
            <a:avLst/>
          </a:prstGeom>
        </p:spPr>
      </p:pic>
      <p:pic>
        <p:nvPicPr>
          <p:cNvPr id="66" name="Picture 65" descr="tmp27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2260" y="4125553"/>
            <a:ext cx="1370231" cy="1371600"/>
          </a:xfrm>
          <a:prstGeom prst="rect">
            <a:avLst/>
          </a:prstGeom>
        </p:spPr>
      </p:pic>
      <p:pic>
        <p:nvPicPr>
          <p:cNvPr id="67" name="Picture 66" descr="tmp28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200495" y="4275874"/>
            <a:ext cx="1370231" cy="1371600"/>
          </a:xfrm>
          <a:prstGeom prst="rect">
            <a:avLst/>
          </a:prstGeom>
        </p:spPr>
      </p:pic>
      <p:pic>
        <p:nvPicPr>
          <p:cNvPr id="68" name="Picture 67" descr="tmp29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23080" y="4275874"/>
            <a:ext cx="1370231" cy="1371600"/>
          </a:xfrm>
          <a:prstGeom prst="rect">
            <a:avLst/>
          </a:prstGeom>
        </p:spPr>
      </p:pic>
      <p:pic>
        <p:nvPicPr>
          <p:cNvPr id="69" name="Picture 68" descr="tmp30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375204" y="4200706"/>
            <a:ext cx="1370231" cy="1371600"/>
          </a:xfrm>
          <a:prstGeom prst="rect">
            <a:avLst/>
          </a:prstGeom>
        </p:spPr>
      </p:pic>
      <p:pic>
        <p:nvPicPr>
          <p:cNvPr id="70" name="Picture 69" descr="tmp31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58011" y="4200706"/>
            <a:ext cx="1370231" cy="1371600"/>
          </a:xfrm>
          <a:prstGeom prst="rect">
            <a:avLst/>
          </a:prstGeom>
        </p:spPr>
      </p:pic>
      <p:pic>
        <p:nvPicPr>
          <p:cNvPr id="71" name="Picture 70" descr="tmp32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02260" y="5059699"/>
            <a:ext cx="1370231" cy="1371600"/>
          </a:xfrm>
          <a:prstGeom prst="rect">
            <a:avLst/>
          </a:prstGeom>
        </p:spPr>
      </p:pic>
      <p:pic>
        <p:nvPicPr>
          <p:cNvPr id="72" name="Picture 71" descr="tmp33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200495" y="5121537"/>
            <a:ext cx="1370231" cy="1371600"/>
          </a:xfrm>
          <a:prstGeom prst="rect">
            <a:avLst/>
          </a:prstGeom>
        </p:spPr>
      </p:pic>
      <p:pic>
        <p:nvPicPr>
          <p:cNvPr id="73" name="Picture 72" descr="tmp34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23080" y="5204661"/>
            <a:ext cx="1370231" cy="1371600"/>
          </a:xfrm>
          <a:prstGeom prst="rect">
            <a:avLst/>
          </a:prstGeom>
        </p:spPr>
      </p:pic>
      <p:pic>
        <p:nvPicPr>
          <p:cNvPr id="74" name="Picture 73" descr="tmp35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375204" y="5059699"/>
            <a:ext cx="1370231" cy="1371600"/>
          </a:xfrm>
          <a:prstGeom prst="rect">
            <a:avLst/>
          </a:prstGeom>
        </p:spPr>
      </p:pic>
      <p:pic>
        <p:nvPicPr>
          <p:cNvPr id="75" name="Picture 74" descr="tmp36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858011" y="5174834"/>
            <a:ext cx="1370231" cy="1371600"/>
          </a:xfrm>
          <a:prstGeom prst="rect">
            <a:avLst/>
          </a:prstGeom>
        </p:spPr>
      </p:pic>
      <p:pic>
        <p:nvPicPr>
          <p:cNvPr id="76" name="Picture 75" descr="tmp37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885610" y="5745499"/>
            <a:ext cx="1370231" cy="1371600"/>
          </a:xfrm>
          <a:prstGeom prst="rect">
            <a:avLst/>
          </a:prstGeom>
        </p:spPr>
      </p:pic>
      <p:sp>
        <p:nvSpPr>
          <p:cNvPr id="39" name="Multiply 38"/>
          <p:cNvSpPr/>
          <p:nvPr/>
        </p:nvSpPr>
        <p:spPr>
          <a:xfrm>
            <a:off x="802491" y="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Multiply 76"/>
          <p:cNvSpPr/>
          <p:nvPr/>
        </p:nvSpPr>
        <p:spPr>
          <a:xfrm>
            <a:off x="2300726" y="1513186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Multiply 77"/>
          <p:cNvSpPr/>
          <p:nvPr/>
        </p:nvSpPr>
        <p:spPr>
          <a:xfrm>
            <a:off x="6958242" y="5259687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Multiply 78"/>
          <p:cNvSpPr/>
          <p:nvPr/>
        </p:nvSpPr>
        <p:spPr>
          <a:xfrm>
            <a:off x="6958242" y="3517468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2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190" y="293760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SM11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63" y="125052"/>
            <a:ext cx="1594354" cy="16002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39" y="125052"/>
            <a:ext cx="1594354" cy="16002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156" y="125052"/>
            <a:ext cx="1594355" cy="16002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634" y="198118"/>
            <a:ext cx="1594354" cy="16002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512" y="198118"/>
            <a:ext cx="1594354" cy="16002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564" y="1708319"/>
            <a:ext cx="1594355" cy="1600200"/>
          </a:xfrm>
          <a:prstGeom prst="rect">
            <a:avLst/>
          </a:prstGeom>
        </p:spPr>
      </p:pic>
      <p:pic>
        <p:nvPicPr>
          <p:cNvPr id="11" name="Picture 10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0518" y="1725252"/>
            <a:ext cx="1594354" cy="16002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434" y="1708319"/>
            <a:ext cx="1594354" cy="1600200"/>
          </a:xfrm>
          <a:prstGeom prst="rect">
            <a:avLst/>
          </a:prstGeom>
        </p:spPr>
      </p:pic>
      <p:pic>
        <p:nvPicPr>
          <p:cNvPr id="13" name="Picture 12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6913" y="1725252"/>
            <a:ext cx="1594355" cy="1600200"/>
          </a:xfrm>
          <a:prstGeom prst="rect">
            <a:avLst/>
          </a:prstGeom>
        </p:spPr>
      </p:pic>
      <p:pic>
        <p:nvPicPr>
          <p:cNvPr id="14" name="Picture 13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5672" y="1798318"/>
            <a:ext cx="1594354" cy="1600200"/>
          </a:xfrm>
          <a:prstGeom prst="rect">
            <a:avLst/>
          </a:prstGeom>
        </p:spPr>
      </p:pic>
      <p:pic>
        <p:nvPicPr>
          <p:cNvPr id="15" name="Picture 14" descr="tmp1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5819" y="3509692"/>
            <a:ext cx="1594354" cy="1600200"/>
          </a:xfrm>
          <a:prstGeom prst="rect">
            <a:avLst/>
          </a:prstGeom>
        </p:spPr>
      </p:pic>
      <p:pic>
        <p:nvPicPr>
          <p:cNvPr id="16" name="Picture 15" descr="tmp1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2212" y="3509692"/>
            <a:ext cx="1594355" cy="1600200"/>
          </a:xfrm>
          <a:prstGeom prst="rect">
            <a:avLst/>
          </a:prstGeom>
        </p:spPr>
      </p:pic>
      <p:pic>
        <p:nvPicPr>
          <p:cNvPr id="17" name="Picture 16" descr="tmp14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7869" y="3574118"/>
            <a:ext cx="1594354" cy="1600200"/>
          </a:xfrm>
          <a:prstGeom prst="rect">
            <a:avLst/>
          </a:prstGeom>
        </p:spPr>
      </p:pic>
      <p:pic>
        <p:nvPicPr>
          <p:cNvPr id="18" name="Picture 17" descr="tmp1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9447" y="3574118"/>
            <a:ext cx="1594354" cy="1600200"/>
          </a:xfrm>
          <a:prstGeom prst="rect">
            <a:avLst/>
          </a:prstGeom>
        </p:spPr>
      </p:pic>
      <p:pic>
        <p:nvPicPr>
          <p:cNvPr id="19" name="Picture 18" descr="tmp1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1504" y="3574118"/>
            <a:ext cx="1594355" cy="1600200"/>
          </a:xfrm>
          <a:prstGeom prst="rect">
            <a:avLst/>
          </a:prstGeom>
        </p:spPr>
      </p:pic>
      <p:pic>
        <p:nvPicPr>
          <p:cNvPr id="20" name="Picture 19" descr="tmp17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4805" y="5174318"/>
            <a:ext cx="1594354" cy="1600200"/>
          </a:xfrm>
          <a:prstGeom prst="rect">
            <a:avLst/>
          </a:prstGeom>
        </p:spPr>
      </p:pic>
      <p:sp>
        <p:nvSpPr>
          <p:cNvPr id="22" name="Multiply 21"/>
          <p:cNvSpPr/>
          <p:nvPr/>
        </p:nvSpPr>
        <p:spPr>
          <a:xfrm>
            <a:off x="5039447" y="2937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5215788" y="36861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6485866" y="36861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1172212" y="1798318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1205819" y="2937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2475819" y="2937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3727869" y="2937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6309447" y="196680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2568938" y="38385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1298938" y="53733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5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676" y="106906"/>
            <a:ext cx="1216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SM11</a:t>
            </a:r>
          </a:p>
          <a:p>
            <a:r>
              <a:rPr lang="en-US" dirty="0" smtClean="0"/>
              <a:t>Continued.</a:t>
            </a:r>
          </a:p>
          <a:p>
            <a:r>
              <a:rPr lang="en-US" sz="1200" dirty="0" smtClean="0"/>
              <a:t>(count vertical)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32" y="973712"/>
            <a:ext cx="944772" cy="5884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305" y="191136"/>
            <a:ext cx="882643" cy="1155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305" y="1959808"/>
            <a:ext cx="882643" cy="12640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360" y="959804"/>
            <a:ext cx="980715" cy="51542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758" y="0"/>
            <a:ext cx="969818" cy="12858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8657" y="1346200"/>
            <a:ext cx="969818" cy="12858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9758" y="2783249"/>
            <a:ext cx="1030589" cy="1281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695" y="4212642"/>
            <a:ext cx="972881" cy="12711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6695" y="5483779"/>
            <a:ext cx="867813" cy="11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21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712" y="259200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SM12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02" y="252331"/>
            <a:ext cx="1826973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34" y="252331"/>
            <a:ext cx="1826973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055" y="252331"/>
            <a:ext cx="1826973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93" y="187331"/>
            <a:ext cx="1826973" cy="18288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9566" y="252331"/>
            <a:ext cx="1826973" cy="18288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445" y="1949891"/>
            <a:ext cx="1826973" cy="1828800"/>
          </a:xfrm>
          <a:prstGeom prst="rect">
            <a:avLst/>
          </a:prstGeom>
        </p:spPr>
      </p:pic>
      <p:pic>
        <p:nvPicPr>
          <p:cNvPr id="11" name="Picture 10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831" y="2016131"/>
            <a:ext cx="1826973" cy="18288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5804" y="2016131"/>
            <a:ext cx="1826973" cy="1828800"/>
          </a:xfrm>
          <a:prstGeom prst="rect">
            <a:avLst/>
          </a:prstGeom>
        </p:spPr>
      </p:pic>
      <p:pic>
        <p:nvPicPr>
          <p:cNvPr id="13" name="Picture 12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4146" y="2016131"/>
            <a:ext cx="1826973" cy="1828800"/>
          </a:xfrm>
          <a:prstGeom prst="rect">
            <a:avLst/>
          </a:prstGeom>
        </p:spPr>
      </p:pic>
      <p:pic>
        <p:nvPicPr>
          <p:cNvPr id="14" name="Picture 13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8735" y="2016131"/>
            <a:ext cx="1826973" cy="1828800"/>
          </a:xfrm>
          <a:prstGeom prst="rect">
            <a:avLst/>
          </a:prstGeom>
        </p:spPr>
      </p:pic>
      <p:pic>
        <p:nvPicPr>
          <p:cNvPr id="15" name="Picture 14" descr="tmp1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7445" y="3771691"/>
            <a:ext cx="1826973" cy="1828800"/>
          </a:xfrm>
          <a:prstGeom prst="rect">
            <a:avLst/>
          </a:prstGeom>
        </p:spPr>
      </p:pic>
      <p:pic>
        <p:nvPicPr>
          <p:cNvPr id="16" name="Picture 15" descr="tmp1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6519" y="3844931"/>
            <a:ext cx="1826973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6586" y="5287420"/>
            <a:ext cx="1616106" cy="1439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5933" y="5357950"/>
            <a:ext cx="1616106" cy="13447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2906" y="5254940"/>
            <a:ext cx="1616106" cy="1439160"/>
          </a:xfrm>
          <a:prstGeom prst="rect">
            <a:avLst/>
          </a:prstGeom>
        </p:spPr>
      </p:pic>
      <p:sp>
        <p:nvSpPr>
          <p:cNvPr id="20" name="Multiply 19"/>
          <p:cNvSpPr/>
          <p:nvPr/>
        </p:nvSpPr>
        <p:spPr>
          <a:xfrm>
            <a:off x="3945788" y="4461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2973492" y="22833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7036119" y="4461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5554101" y="4461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7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748" y="276480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78" y="5567504"/>
            <a:ext cx="1810695" cy="129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110" y="5657538"/>
            <a:ext cx="1810695" cy="1200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558" y="5567504"/>
            <a:ext cx="1810695" cy="1290495"/>
          </a:xfrm>
          <a:prstGeom prst="rect">
            <a:avLst/>
          </a:prstGeom>
        </p:spPr>
      </p:pic>
      <p:pic>
        <p:nvPicPr>
          <p:cNvPr id="8" name="Picture 7" descr="tmp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66" y="-17281"/>
            <a:ext cx="1902189" cy="1904091"/>
          </a:xfrm>
          <a:prstGeom prst="rect">
            <a:avLst/>
          </a:prstGeom>
        </p:spPr>
      </p:pic>
      <p:pic>
        <p:nvPicPr>
          <p:cNvPr id="9" name="Picture 8" descr="tmp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836" y="-17281"/>
            <a:ext cx="1902189" cy="1904091"/>
          </a:xfrm>
          <a:prstGeom prst="rect">
            <a:avLst/>
          </a:prstGeom>
        </p:spPr>
      </p:pic>
      <p:pic>
        <p:nvPicPr>
          <p:cNvPr id="10" name="Picture 9" descr="tmp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3025" y="202840"/>
            <a:ext cx="1598602" cy="1600200"/>
          </a:xfrm>
          <a:prstGeom prst="rect">
            <a:avLst/>
          </a:prstGeom>
        </p:spPr>
      </p:pic>
      <p:pic>
        <p:nvPicPr>
          <p:cNvPr id="11" name="Picture 10" descr="tmp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627" y="202840"/>
            <a:ext cx="1598602" cy="1600200"/>
          </a:xfrm>
          <a:prstGeom prst="rect">
            <a:avLst/>
          </a:prstGeom>
        </p:spPr>
      </p:pic>
      <p:pic>
        <p:nvPicPr>
          <p:cNvPr id="12" name="Picture 11" descr="tmp6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7673" y="202840"/>
            <a:ext cx="1598602" cy="1600200"/>
          </a:xfrm>
          <a:prstGeom prst="rect">
            <a:avLst/>
          </a:prstGeom>
        </p:spPr>
      </p:pic>
      <p:pic>
        <p:nvPicPr>
          <p:cNvPr id="13" name="Picture 12" descr="tmp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701" y="1750499"/>
            <a:ext cx="1598602" cy="1600200"/>
          </a:xfrm>
          <a:prstGeom prst="rect">
            <a:avLst/>
          </a:prstGeom>
        </p:spPr>
      </p:pic>
      <p:pic>
        <p:nvPicPr>
          <p:cNvPr id="14" name="Picture 13" descr="tmp8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1867" y="1750499"/>
            <a:ext cx="1598602" cy="1600200"/>
          </a:xfrm>
          <a:prstGeom prst="rect">
            <a:avLst/>
          </a:prstGeom>
        </p:spPr>
      </p:pic>
      <p:pic>
        <p:nvPicPr>
          <p:cNvPr id="15" name="Picture 14" descr="tmp9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0469" y="1750499"/>
            <a:ext cx="1598602" cy="1600200"/>
          </a:xfrm>
          <a:prstGeom prst="rect">
            <a:avLst/>
          </a:prstGeom>
        </p:spPr>
      </p:pic>
      <p:pic>
        <p:nvPicPr>
          <p:cNvPr id="16" name="Picture 15" descr="tmp10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6515" y="1750499"/>
            <a:ext cx="1598602" cy="1600200"/>
          </a:xfrm>
          <a:prstGeom prst="rect">
            <a:avLst/>
          </a:prstGeom>
        </p:spPr>
      </p:pic>
      <p:pic>
        <p:nvPicPr>
          <p:cNvPr id="17" name="Picture 16" descr="tmp11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838" y="1733218"/>
            <a:ext cx="1950205" cy="1952154"/>
          </a:xfrm>
          <a:prstGeom prst="rect">
            <a:avLst/>
          </a:prstGeom>
        </p:spPr>
      </p:pic>
      <p:pic>
        <p:nvPicPr>
          <p:cNvPr id="18" name="Picture 17" descr="tmp12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61867" y="3469731"/>
            <a:ext cx="1598602" cy="1600200"/>
          </a:xfrm>
          <a:prstGeom prst="rect">
            <a:avLst/>
          </a:prstGeom>
        </p:spPr>
      </p:pic>
      <p:pic>
        <p:nvPicPr>
          <p:cNvPr id="19" name="Picture 18" descr="tmp13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3504" y="3452450"/>
            <a:ext cx="1716735" cy="1718451"/>
          </a:xfrm>
          <a:prstGeom prst="rect">
            <a:avLst/>
          </a:prstGeom>
        </p:spPr>
      </p:pic>
      <p:sp>
        <p:nvSpPr>
          <p:cNvPr id="20" name="Multiply 19"/>
          <p:cNvSpPr/>
          <p:nvPr/>
        </p:nvSpPr>
        <p:spPr>
          <a:xfrm>
            <a:off x="2809339" y="3685372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1207888" y="188681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2630288" y="33713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7600301" y="203921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5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550" y="27648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SM14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57" y="1103732"/>
            <a:ext cx="1826973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368" y="1103732"/>
            <a:ext cx="1826973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579" y="1103732"/>
            <a:ext cx="1826973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552" y="1103732"/>
            <a:ext cx="1826973" cy="18288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225" y="3065691"/>
            <a:ext cx="1826973" cy="18288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198" y="3065691"/>
            <a:ext cx="182697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9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028" y="293760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SM15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45" y="853011"/>
            <a:ext cx="1826973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806" y="853011"/>
            <a:ext cx="1826973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01" y="3427331"/>
            <a:ext cx="1826973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10" y="3427331"/>
            <a:ext cx="182697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947" y="345600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SM16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40" y="1037531"/>
            <a:ext cx="1826973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744" y="1102131"/>
            <a:ext cx="1826973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170" y="1102131"/>
            <a:ext cx="1826973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596" y="1102131"/>
            <a:ext cx="1826973" cy="18288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840" y="3116291"/>
            <a:ext cx="1826973" cy="18288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744" y="3051291"/>
            <a:ext cx="1826973" cy="1828800"/>
          </a:xfrm>
          <a:prstGeom prst="rect">
            <a:avLst/>
          </a:prstGeom>
        </p:spPr>
      </p:pic>
      <p:pic>
        <p:nvPicPr>
          <p:cNvPr id="11" name="Picture 10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9408" y="3051291"/>
            <a:ext cx="1826973" cy="18288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4477" y="3116291"/>
            <a:ext cx="182697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109" y="328320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SM17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6" y="4782813"/>
            <a:ext cx="817655" cy="1863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295" y="4782813"/>
            <a:ext cx="887991" cy="1863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083" y="4786721"/>
            <a:ext cx="887992" cy="1872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265" y="4865850"/>
            <a:ext cx="887991" cy="1793567"/>
          </a:xfrm>
          <a:prstGeom prst="rect">
            <a:avLst/>
          </a:prstGeom>
        </p:spPr>
      </p:pic>
      <p:pic>
        <p:nvPicPr>
          <p:cNvPr id="9" name="Picture 8" descr="tmp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48" y="561111"/>
            <a:ext cx="2283716" cy="2286000"/>
          </a:xfrm>
          <a:prstGeom prst="rect">
            <a:avLst/>
          </a:prstGeom>
        </p:spPr>
      </p:pic>
      <p:pic>
        <p:nvPicPr>
          <p:cNvPr id="10" name="Picture 9" descr="tmp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283" y="625711"/>
            <a:ext cx="2283716" cy="2286000"/>
          </a:xfrm>
          <a:prstGeom prst="rect">
            <a:avLst/>
          </a:prstGeom>
        </p:spPr>
      </p:pic>
      <p:pic>
        <p:nvPicPr>
          <p:cNvPr id="11" name="Picture 10" descr="tmp4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2405" y="561111"/>
            <a:ext cx="2283716" cy="2286000"/>
          </a:xfrm>
          <a:prstGeom prst="rect">
            <a:avLst/>
          </a:prstGeom>
        </p:spPr>
      </p:pic>
      <p:pic>
        <p:nvPicPr>
          <p:cNvPr id="12" name="Picture 11" descr="tmp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131" y="625711"/>
            <a:ext cx="2283716" cy="2286000"/>
          </a:xfrm>
          <a:prstGeom prst="rect">
            <a:avLst/>
          </a:prstGeom>
        </p:spPr>
      </p:pic>
      <p:pic>
        <p:nvPicPr>
          <p:cNvPr id="13" name="Picture 12" descr="tmp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5246" y="625711"/>
            <a:ext cx="2283716" cy="2286000"/>
          </a:xfrm>
          <a:prstGeom prst="rect">
            <a:avLst/>
          </a:prstGeom>
        </p:spPr>
      </p:pic>
      <p:sp>
        <p:nvSpPr>
          <p:cNvPr id="14" name="Multiply 13"/>
          <p:cNvSpPr/>
          <p:nvPr/>
        </p:nvSpPr>
        <p:spPr>
          <a:xfrm>
            <a:off x="962405" y="110609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1913131" y="110609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3977" y="4793044"/>
            <a:ext cx="803298" cy="17483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2241" y="4717440"/>
            <a:ext cx="803298" cy="1823960"/>
          </a:xfrm>
          <a:prstGeom prst="rect">
            <a:avLst/>
          </a:prstGeom>
        </p:spPr>
      </p:pic>
      <p:sp>
        <p:nvSpPr>
          <p:cNvPr id="18" name="Multiply 17"/>
          <p:cNvSpPr/>
          <p:nvPr/>
        </p:nvSpPr>
        <p:spPr>
          <a:xfrm>
            <a:off x="2894286" y="110609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35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226" y="345600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SM19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04" y="-230548"/>
            <a:ext cx="2283716" cy="22860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128" y="-165948"/>
            <a:ext cx="2283716" cy="22860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17" y="-165948"/>
            <a:ext cx="2283716" cy="22860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040" y="-360548"/>
            <a:ext cx="2283716" cy="22860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284" y="611652"/>
            <a:ext cx="2283716" cy="22860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8535" y="1232812"/>
            <a:ext cx="2283716" cy="2286000"/>
          </a:xfrm>
          <a:prstGeom prst="rect">
            <a:avLst/>
          </a:prstGeom>
        </p:spPr>
      </p:pic>
      <p:pic>
        <p:nvPicPr>
          <p:cNvPr id="11" name="Picture 10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4911" y="1260031"/>
            <a:ext cx="2283716" cy="22860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4781" y="1429840"/>
            <a:ext cx="2283716" cy="2286000"/>
          </a:xfrm>
          <a:prstGeom prst="rect">
            <a:avLst/>
          </a:prstGeom>
        </p:spPr>
      </p:pic>
      <p:pic>
        <p:nvPicPr>
          <p:cNvPr id="13" name="Picture 12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9157" y="1334591"/>
            <a:ext cx="2283716" cy="2286000"/>
          </a:xfrm>
          <a:prstGeom prst="rect">
            <a:avLst/>
          </a:prstGeom>
        </p:spPr>
      </p:pic>
      <p:pic>
        <p:nvPicPr>
          <p:cNvPr id="14" name="Picture 13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9528" y="2124172"/>
            <a:ext cx="2283716" cy="2286000"/>
          </a:xfrm>
          <a:prstGeom prst="rect">
            <a:avLst/>
          </a:prstGeom>
        </p:spPr>
      </p:pic>
      <p:pic>
        <p:nvPicPr>
          <p:cNvPr id="15" name="Picture 14" descr="tmp1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3796" y="3563311"/>
            <a:ext cx="2283716" cy="2286000"/>
          </a:xfrm>
          <a:prstGeom prst="rect">
            <a:avLst/>
          </a:prstGeom>
        </p:spPr>
      </p:pic>
      <p:pic>
        <p:nvPicPr>
          <p:cNvPr id="16" name="Picture 15" descr="tmp1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9431" y="3463751"/>
            <a:ext cx="2283716" cy="2286000"/>
          </a:xfrm>
          <a:prstGeom prst="rect">
            <a:avLst/>
          </a:prstGeom>
        </p:spPr>
      </p:pic>
      <p:pic>
        <p:nvPicPr>
          <p:cNvPr id="17" name="Picture 16" descr="tmp14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5671" y="3424671"/>
            <a:ext cx="2283716" cy="2286000"/>
          </a:xfrm>
          <a:prstGeom prst="rect">
            <a:avLst/>
          </a:prstGeom>
        </p:spPr>
      </p:pic>
      <p:pic>
        <p:nvPicPr>
          <p:cNvPr id="18" name="Picture 17" descr="tmp1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69040" y="3135452"/>
            <a:ext cx="2283716" cy="2286000"/>
          </a:xfrm>
          <a:prstGeom prst="rect">
            <a:avLst/>
          </a:prstGeom>
        </p:spPr>
      </p:pic>
      <p:pic>
        <p:nvPicPr>
          <p:cNvPr id="19" name="Picture 18" descr="tmp1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6397" y="3743951"/>
            <a:ext cx="2283716" cy="2286000"/>
          </a:xfrm>
          <a:prstGeom prst="rect">
            <a:avLst/>
          </a:prstGeom>
        </p:spPr>
      </p:pic>
      <p:pic>
        <p:nvPicPr>
          <p:cNvPr id="20" name="Picture 19" descr="tmp17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28562" y="5109871"/>
            <a:ext cx="2283716" cy="2286000"/>
          </a:xfrm>
          <a:prstGeom prst="rect">
            <a:avLst/>
          </a:prstGeom>
        </p:spPr>
      </p:pic>
      <p:pic>
        <p:nvPicPr>
          <p:cNvPr id="21" name="Picture 20" descr="tmp1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1065" y="5044871"/>
            <a:ext cx="2283716" cy="2286000"/>
          </a:xfrm>
          <a:prstGeom prst="rect">
            <a:avLst/>
          </a:prstGeom>
        </p:spPr>
      </p:pic>
      <p:pic>
        <p:nvPicPr>
          <p:cNvPr id="22" name="Picture 21" descr="tmp19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74175" y="4979871"/>
            <a:ext cx="2283716" cy="2286000"/>
          </a:xfrm>
          <a:prstGeom prst="rect">
            <a:avLst/>
          </a:prstGeom>
        </p:spPr>
      </p:pic>
      <p:pic>
        <p:nvPicPr>
          <p:cNvPr id="23" name="Picture 22" descr="tmp2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09459" y="4979871"/>
            <a:ext cx="2283716" cy="2286000"/>
          </a:xfrm>
          <a:prstGeom prst="rect">
            <a:avLst/>
          </a:prstGeom>
        </p:spPr>
      </p:pic>
      <p:sp>
        <p:nvSpPr>
          <p:cNvPr id="24" name="Multiply 23"/>
          <p:cNvSpPr/>
          <p:nvPr/>
        </p:nvSpPr>
        <p:spPr>
          <a:xfrm>
            <a:off x="4164286" y="186621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6158497" y="1664202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2040128" y="5421452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354226" y="3876421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31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1948" y="471930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SM02</a:t>
            </a:r>
            <a:endParaRPr lang="en-US" dirty="0"/>
          </a:p>
        </p:txBody>
      </p:sp>
      <p:pic>
        <p:nvPicPr>
          <p:cNvPr id="6" name="Picture 5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07" y="239631"/>
            <a:ext cx="1598601" cy="1600200"/>
          </a:xfrm>
          <a:prstGeom prst="rect">
            <a:avLst/>
          </a:prstGeom>
        </p:spPr>
      </p:pic>
      <p:pic>
        <p:nvPicPr>
          <p:cNvPr id="7" name="Picture 6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149" y="239631"/>
            <a:ext cx="1598601" cy="1600200"/>
          </a:xfrm>
          <a:prstGeom prst="rect">
            <a:avLst/>
          </a:prstGeom>
        </p:spPr>
      </p:pic>
      <p:pic>
        <p:nvPicPr>
          <p:cNvPr id="8" name="Picture 7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891" y="239631"/>
            <a:ext cx="1598601" cy="1600200"/>
          </a:xfrm>
          <a:prstGeom prst="rect">
            <a:avLst/>
          </a:prstGeom>
        </p:spPr>
      </p:pic>
      <p:pic>
        <p:nvPicPr>
          <p:cNvPr id="9" name="Picture 8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832" y="42478"/>
            <a:ext cx="1598601" cy="1600200"/>
          </a:xfrm>
          <a:prstGeom prst="rect">
            <a:avLst/>
          </a:prstGeom>
        </p:spPr>
      </p:pic>
      <p:pic>
        <p:nvPicPr>
          <p:cNvPr id="10" name="Picture 9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040" y="239631"/>
            <a:ext cx="1598601" cy="1600200"/>
          </a:xfrm>
          <a:prstGeom prst="rect">
            <a:avLst/>
          </a:prstGeom>
        </p:spPr>
      </p:pic>
      <p:pic>
        <p:nvPicPr>
          <p:cNvPr id="11" name="Picture 10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158" y="2281001"/>
            <a:ext cx="1598601" cy="1600200"/>
          </a:xfrm>
          <a:prstGeom prst="rect">
            <a:avLst/>
          </a:prstGeom>
        </p:spPr>
      </p:pic>
      <p:pic>
        <p:nvPicPr>
          <p:cNvPr id="12" name="Picture 11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303" y="2281001"/>
            <a:ext cx="1598601" cy="1600200"/>
          </a:xfrm>
          <a:prstGeom prst="rect">
            <a:avLst/>
          </a:prstGeom>
        </p:spPr>
      </p:pic>
      <p:pic>
        <p:nvPicPr>
          <p:cNvPr id="13" name="Picture 12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1149" y="2284187"/>
            <a:ext cx="1598601" cy="1600200"/>
          </a:xfrm>
          <a:prstGeom prst="rect">
            <a:avLst/>
          </a:prstGeom>
        </p:spPr>
      </p:pic>
      <p:pic>
        <p:nvPicPr>
          <p:cNvPr id="14" name="Picture 13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1287" y="2113394"/>
            <a:ext cx="1598601" cy="1600200"/>
          </a:xfrm>
          <a:prstGeom prst="rect">
            <a:avLst/>
          </a:prstGeom>
        </p:spPr>
      </p:pic>
      <p:pic>
        <p:nvPicPr>
          <p:cNvPr id="15" name="Picture 14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9017" y="2113394"/>
            <a:ext cx="1598601" cy="1600200"/>
          </a:xfrm>
          <a:prstGeom prst="rect">
            <a:avLst/>
          </a:prstGeom>
        </p:spPr>
      </p:pic>
      <p:pic>
        <p:nvPicPr>
          <p:cNvPr id="16" name="Picture 15" descr="tmp1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2130" y="2424325"/>
            <a:ext cx="1598601" cy="1600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2484" y="4753622"/>
            <a:ext cx="1528665" cy="12036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6954" y="4616737"/>
            <a:ext cx="1528666" cy="11333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3465" y="4616737"/>
            <a:ext cx="1528665" cy="1203604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4281287" y="226395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5903465" y="2284187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1783904" y="305536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50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388" y="380160"/>
            <a:ext cx="722073" cy="2011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SM20</a:t>
            </a:r>
            <a:endParaRPr lang="en-US" dirty="0"/>
          </a:p>
        </p:txBody>
      </p:sp>
      <p:pic>
        <p:nvPicPr>
          <p:cNvPr id="3" name="Picture 2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38" y="994792"/>
            <a:ext cx="2791079" cy="2793871"/>
          </a:xfrm>
          <a:prstGeom prst="rect">
            <a:avLst/>
          </a:prstGeom>
        </p:spPr>
      </p:pic>
      <p:pic>
        <p:nvPicPr>
          <p:cNvPr id="5" name="Picture 4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17" y="994792"/>
            <a:ext cx="2791079" cy="2793871"/>
          </a:xfrm>
          <a:prstGeom prst="rect">
            <a:avLst/>
          </a:prstGeom>
        </p:spPr>
      </p:pic>
      <p:pic>
        <p:nvPicPr>
          <p:cNvPr id="6" name="Picture 5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692" y="3554330"/>
            <a:ext cx="2791079" cy="2793871"/>
          </a:xfrm>
          <a:prstGeom prst="rect">
            <a:avLst/>
          </a:prstGeom>
        </p:spPr>
      </p:pic>
      <p:pic>
        <p:nvPicPr>
          <p:cNvPr id="7" name="Picture 6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593" y="3632484"/>
            <a:ext cx="2791079" cy="2793871"/>
          </a:xfrm>
          <a:prstGeom prst="rect">
            <a:avLst/>
          </a:prstGeom>
        </p:spPr>
      </p:pic>
      <p:sp>
        <p:nvSpPr>
          <p:cNvPr id="8" name="Multiply 7"/>
          <p:cNvSpPr/>
          <p:nvPr/>
        </p:nvSpPr>
        <p:spPr>
          <a:xfrm>
            <a:off x="2581671" y="1935314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5401071" y="1935314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8" y="-71030"/>
            <a:ext cx="1370230" cy="1371600"/>
          </a:xfrm>
          <a:prstGeom prst="rect">
            <a:avLst/>
          </a:prstGeom>
        </p:spPr>
      </p:pic>
      <p:pic>
        <p:nvPicPr>
          <p:cNvPr id="5" name="Picture 4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312" y="-71030"/>
            <a:ext cx="1370230" cy="1371600"/>
          </a:xfrm>
          <a:prstGeom prst="rect">
            <a:avLst/>
          </a:prstGeom>
        </p:spPr>
      </p:pic>
      <p:pic>
        <p:nvPicPr>
          <p:cNvPr id="6" name="Picture 5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376" y="-71030"/>
            <a:ext cx="1370230" cy="1371600"/>
          </a:xfrm>
          <a:prstGeom prst="rect">
            <a:avLst/>
          </a:prstGeom>
        </p:spPr>
      </p:pic>
      <p:pic>
        <p:nvPicPr>
          <p:cNvPr id="7" name="Picture 6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530" y="-51490"/>
            <a:ext cx="1370230" cy="1371600"/>
          </a:xfrm>
          <a:prstGeom prst="rect">
            <a:avLst/>
          </a:prstGeom>
        </p:spPr>
      </p:pic>
      <p:pic>
        <p:nvPicPr>
          <p:cNvPr id="8" name="Picture 7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684" y="-100332"/>
            <a:ext cx="1370230" cy="1371600"/>
          </a:xfrm>
          <a:prstGeom prst="rect">
            <a:avLst/>
          </a:prstGeom>
        </p:spPr>
      </p:pic>
      <p:pic>
        <p:nvPicPr>
          <p:cNvPr id="9" name="Picture 8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59" y="1128636"/>
            <a:ext cx="1370230" cy="1371600"/>
          </a:xfrm>
          <a:prstGeom prst="rect">
            <a:avLst/>
          </a:prstGeom>
        </p:spPr>
      </p:pic>
      <p:pic>
        <p:nvPicPr>
          <p:cNvPr id="10" name="Picture 9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2448" y="1128636"/>
            <a:ext cx="1370230" cy="1371600"/>
          </a:xfrm>
          <a:prstGeom prst="rect">
            <a:avLst/>
          </a:prstGeom>
        </p:spPr>
      </p:pic>
      <p:pic>
        <p:nvPicPr>
          <p:cNvPr id="11" name="Picture 10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7184" y="1128636"/>
            <a:ext cx="1370230" cy="1371600"/>
          </a:xfrm>
          <a:prstGeom prst="rect">
            <a:avLst/>
          </a:prstGeom>
        </p:spPr>
      </p:pic>
      <p:pic>
        <p:nvPicPr>
          <p:cNvPr id="12" name="Picture 11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6337" y="1128636"/>
            <a:ext cx="1370230" cy="1371600"/>
          </a:xfrm>
          <a:prstGeom prst="rect">
            <a:avLst/>
          </a:prstGeom>
        </p:spPr>
      </p:pic>
      <p:pic>
        <p:nvPicPr>
          <p:cNvPr id="13" name="Picture 12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7402" y="1073936"/>
            <a:ext cx="1370230" cy="1371600"/>
          </a:xfrm>
          <a:prstGeom prst="rect">
            <a:avLst/>
          </a:prstGeom>
        </p:spPr>
      </p:pic>
      <p:pic>
        <p:nvPicPr>
          <p:cNvPr id="14" name="Picture 13" descr="tmp1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107" y="2361528"/>
            <a:ext cx="1370230" cy="1371600"/>
          </a:xfrm>
          <a:prstGeom prst="rect">
            <a:avLst/>
          </a:prstGeom>
        </p:spPr>
      </p:pic>
      <p:pic>
        <p:nvPicPr>
          <p:cNvPr id="15" name="Picture 14" descr="tmp1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95751" y="2371297"/>
            <a:ext cx="1370230" cy="1371600"/>
          </a:xfrm>
          <a:prstGeom prst="rect">
            <a:avLst/>
          </a:prstGeom>
        </p:spPr>
      </p:pic>
      <p:pic>
        <p:nvPicPr>
          <p:cNvPr id="16" name="Picture 15" descr="tmp14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78747" y="2371297"/>
            <a:ext cx="1370230" cy="1371600"/>
          </a:xfrm>
          <a:prstGeom prst="rect">
            <a:avLst/>
          </a:prstGeom>
        </p:spPr>
      </p:pic>
      <p:pic>
        <p:nvPicPr>
          <p:cNvPr id="17" name="Picture 16" descr="tmp1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27107" y="2371297"/>
            <a:ext cx="1370230" cy="1371600"/>
          </a:xfrm>
          <a:prstGeom prst="rect">
            <a:avLst/>
          </a:prstGeom>
        </p:spPr>
      </p:pic>
      <p:pic>
        <p:nvPicPr>
          <p:cNvPr id="18" name="Picture 17" descr="tmp1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75800" y="2371297"/>
            <a:ext cx="1370230" cy="1371600"/>
          </a:xfrm>
          <a:prstGeom prst="rect">
            <a:avLst/>
          </a:prstGeom>
        </p:spPr>
      </p:pic>
      <p:pic>
        <p:nvPicPr>
          <p:cNvPr id="19" name="Picture 18" descr="tmp17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316" y="3559216"/>
            <a:ext cx="1370230" cy="1371600"/>
          </a:xfrm>
          <a:prstGeom prst="rect">
            <a:avLst/>
          </a:prstGeom>
        </p:spPr>
      </p:pic>
      <p:pic>
        <p:nvPicPr>
          <p:cNvPr id="20" name="Picture 19" descr="tmp1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29470" y="3559216"/>
            <a:ext cx="1370230" cy="1371600"/>
          </a:xfrm>
          <a:prstGeom prst="rect">
            <a:avLst/>
          </a:prstGeom>
        </p:spPr>
      </p:pic>
      <p:pic>
        <p:nvPicPr>
          <p:cNvPr id="21" name="Picture 20" descr="tmp19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56443" y="3559216"/>
            <a:ext cx="1370230" cy="1371600"/>
          </a:xfrm>
          <a:prstGeom prst="rect">
            <a:avLst/>
          </a:prstGeom>
        </p:spPr>
      </p:pic>
      <p:pic>
        <p:nvPicPr>
          <p:cNvPr id="22" name="Picture 21" descr="tmp2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7212" y="3559216"/>
            <a:ext cx="1370230" cy="1371600"/>
          </a:xfrm>
          <a:prstGeom prst="rect">
            <a:avLst/>
          </a:prstGeom>
        </p:spPr>
      </p:pic>
      <p:pic>
        <p:nvPicPr>
          <p:cNvPr id="23" name="Picture 22" descr="tmp2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77981" y="3559216"/>
            <a:ext cx="1370230" cy="1371600"/>
          </a:xfrm>
          <a:prstGeom prst="rect">
            <a:avLst/>
          </a:prstGeom>
        </p:spPr>
      </p:pic>
      <p:pic>
        <p:nvPicPr>
          <p:cNvPr id="24" name="Picture 23" descr="tmp2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8239" y="5010923"/>
            <a:ext cx="1370230" cy="1371600"/>
          </a:xfrm>
          <a:prstGeom prst="rect">
            <a:avLst/>
          </a:prstGeom>
        </p:spPr>
      </p:pic>
      <p:pic>
        <p:nvPicPr>
          <p:cNvPr id="25" name="Picture 24" descr="tmp23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39008" y="5010923"/>
            <a:ext cx="1370230" cy="1371600"/>
          </a:xfrm>
          <a:prstGeom prst="rect">
            <a:avLst/>
          </a:prstGeom>
        </p:spPr>
      </p:pic>
      <p:pic>
        <p:nvPicPr>
          <p:cNvPr id="26" name="Picture 25" descr="tmp24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65981" y="5089077"/>
            <a:ext cx="1370230" cy="1371600"/>
          </a:xfrm>
          <a:prstGeom prst="rect">
            <a:avLst/>
          </a:prstGeom>
        </p:spPr>
      </p:pic>
      <p:pic>
        <p:nvPicPr>
          <p:cNvPr id="27" name="Picture 26" descr="tmp25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95135" y="5089077"/>
            <a:ext cx="1370230" cy="1371600"/>
          </a:xfrm>
          <a:prstGeom prst="rect">
            <a:avLst/>
          </a:prstGeom>
        </p:spPr>
      </p:pic>
      <p:pic>
        <p:nvPicPr>
          <p:cNvPr id="28" name="Picture 27" descr="tmp26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24289" y="5089077"/>
            <a:ext cx="1370230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7741" y="623332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SM21</a:t>
            </a:r>
            <a:endParaRPr lang="en-US" dirty="0"/>
          </a:p>
        </p:txBody>
      </p:sp>
      <p:sp>
        <p:nvSpPr>
          <p:cNvPr id="30" name="Multiply 29"/>
          <p:cNvSpPr/>
          <p:nvPr/>
        </p:nvSpPr>
        <p:spPr>
          <a:xfrm>
            <a:off x="5417956" y="3472776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5807981" y="-104814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Multiply 31"/>
          <p:cNvSpPr/>
          <p:nvPr/>
        </p:nvSpPr>
        <p:spPr>
          <a:xfrm>
            <a:off x="2029700" y="105687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2029700" y="3559216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347107" y="2325766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3766211" y="1085274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5576567" y="1137847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Multiply 37"/>
          <p:cNvSpPr/>
          <p:nvPr/>
        </p:nvSpPr>
        <p:spPr>
          <a:xfrm>
            <a:off x="7178211" y="1073936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Multiply 38"/>
          <p:cNvSpPr/>
          <p:nvPr/>
        </p:nvSpPr>
        <p:spPr>
          <a:xfrm>
            <a:off x="278469" y="3559216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3847414" y="2371297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3747184" y="5089077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771" y="292513"/>
            <a:ext cx="1250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SM21 cont.</a:t>
            </a:r>
          </a:p>
          <a:p>
            <a:r>
              <a:rPr lang="en-US" dirty="0" smtClean="0"/>
              <a:t>(vertical)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76" y="0"/>
            <a:ext cx="151597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203" y="482601"/>
            <a:ext cx="1770164" cy="5090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349" y="0"/>
            <a:ext cx="152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2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977" y="347183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SM22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08" y="716515"/>
            <a:ext cx="1826973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881" y="716515"/>
            <a:ext cx="1826973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45" y="3016194"/>
            <a:ext cx="1826973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881" y="3016194"/>
            <a:ext cx="182697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66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372" y="310637"/>
            <a:ext cx="13066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SM23</a:t>
            </a:r>
          </a:p>
          <a:p>
            <a:r>
              <a:rPr lang="en-US" sz="1400" dirty="0" smtClean="0"/>
              <a:t>(only added ones, vertical)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90" y="0"/>
            <a:ext cx="336042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158" y="0"/>
            <a:ext cx="3669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17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663" y="328910"/>
            <a:ext cx="18388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SM24</a:t>
            </a:r>
            <a:br>
              <a:rPr lang="en-US" dirty="0" smtClean="0"/>
            </a:br>
            <a:r>
              <a:rPr lang="en-US" sz="1200" dirty="0" smtClean="0"/>
              <a:t>(only added ones, vertical)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837" y="0"/>
            <a:ext cx="170017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030" y="1160320"/>
            <a:ext cx="1854076" cy="50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264" y="16792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SM03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17" y="-161167"/>
            <a:ext cx="1826974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521" y="-9701"/>
            <a:ext cx="1826974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89" y="-76126"/>
            <a:ext cx="1826974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764" y="-3512"/>
            <a:ext cx="1826974" cy="18288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98" y="910888"/>
            <a:ext cx="1826974" cy="18288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521" y="967026"/>
            <a:ext cx="1826974" cy="1828800"/>
          </a:xfrm>
          <a:prstGeom prst="rect">
            <a:avLst/>
          </a:prstGeom>
        </p:spPr>
      </p:pic>
      <p:pic>
        <p:nvPicPr>
          <p:cNvPr id="11" name="Picture 10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2652" y="988206"/>
            <a:ext cx="1826974" cy="18288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479" y="988206"/>
            <a:ext cx="1826974" cy="1828800"/>
          </a:xfrm>
          <a:prstGeom prst="rect">
            <a:avLst/>
          </a:prstGeom>
        </p:spPr>
      </p:pic>
      <p:pic>
        <p:nvPicPr>
          <p:cNvPr id="13" name="Picture 12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998" y="1825288"/>
            <a:ext cx="1826974" cy="1828800"/>
          </a:xfrm>
          <a:prstGeom prst="rect">
            <a:avLst/>
          </a:prstGeom>
        </p:spPr>
      </p:pic>
      <p:pic>
        <p:nvPicPr>
          <p:cNvPr id="14" name="Picture 13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4288" y="1902606"/>
            <a:ext cx="1826974" cy="1828800"/>
          </a:xfrm>
          <a:prstGeom prst="rect">
            <a:avLst/>
          </a:prstGeom>
        </p:spPr>
      </p:pic>
      <p:pic>
        <p:nvPicPr>
          <p:cNvPr id="15" name="Picture 14" descr="tmp1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5790" y="2044407"/>
            <a:ext cx="1826974" cy="1828800"/>
          </a:xfrm>
          <a:prstGeom prst="rect">
            <a:avLst/>
          </a:prstGeom>
        </p:spPr>
      </p:pic>
      <p:pic>
        <p:nvPicPr>
          <p:cNvPr id="16" name="Picture 15" descr="tmp1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3479" y="2044407"/>
            <a:ext cx="1826974" cy="1828800"/>
          </a:xfrm>
          <a:prstGeom prst="rect">
            <a:avLst/>
          </a:prstGeom>
        </p:spPr>
      </p:pic>
      <p:pic>
        <p:nvPicPr>
          <p:cNvPr id="17" name="Picture 16" descr="tmp14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8648" y="2817006"/>
            <a:ext cx="1826974" cy="1828800"/>
          </a:xfrm>
          <a:prstGeom prst="rect">
            <a:avLst/>
          </a:prstGeom>
        </p:spPr>
      </p:pic>
      <p:pic>
        <p:nvPicPr>
          <p:cNvPr id="18" name="Picture 17" descr="tmp15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6521" y="2888744"/>
            <a:ext cx="1826974" cy="1828800"/>
          </a:xfrm>
          <a:prstGeom prst="rect">
            <a:avLst/>
          </a:prstGeom>
        </p:spPr>
      </p:pic>
      <p:pic>
        <p:nvPicPr>
          <p:cNvPr id="19" name="Picture 18" descr="tmp16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77689" y="2888744"/>
            <a:ext cx="1826974" cy="1828800"/>
          </a:xfrm>
          <a:prstGeom prst="rect">
            <a:avLst/>
          </a:prstGeom>
        </p:spPr>
      </p:pic>
      <p:pic>
        <p:nvPicPr>
          <p:cNvPr id="20" name="Picture 19" descr="tmp17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11357" y="2985089"/>
            <a:ext cx="1826974" cy="1828800"/>
          </a:xfrm>
          <a:prstGeom prst="rect">
            <a:avLst/>
          </a:prstGeom>
        </p:spPr>
      </p:pic>
      <p:pic>
        <p:nvPicPr>
          <p:cNvPr id="21" name="Picture 20" descr="tmp18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534" y="3631558"/>
            <a:ext cx="1826974" cy="1828800"/>
          </a:xfrm>
          <a:prstGeom prst="rect">
            <a:avLst/>
          </a:prstGeom>
        </p:spPr>
      </p:pic>
      <p:pic>
        <p:nvPicPr>
          <p:cNvPr id="22" name="Picture 21" descr="tmp19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21407" y="3803144"/>
            <a:ext cx="1826974" cy="1828800"/>
          </a:xfrm>
          <a:prstGeom prst="rect">
            <a:avLst/>
          </a:prstGeom>
        </p:spPr>
      </p:pic>
      <p:pic>
        <p:nvPicPr>
          <p:cNvPr id="23" name="Picture 22" descr="tmp20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12575" y="3877592"/>
            <a:ext cx="1826974" cy="1828800"/>
          </a:xfrm>
          <a:prstGeom prst="rect">
            <a:avLst/>
          </a:prstGeom>
        </p:spPr>
      </p:pic>
      <p:pic>
        <p:nvPicPr>
          <p:cNvPr id="24" name="Picture 23" descr="tmp2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19528" y="3877592"/>
            <a:ext cx="1826974" cy="1828800"/>
          </a:xfrm>
          <a:prstGeom prst="rect">
            <a:avLst/>
          </a:prstGeom>
        </p:spPr>
      </p:pic>
      <p:pic>
        <p:nvPicPr>
          <p:cNvPr id="25" name="Picture 24" descr="tmp22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3534" y="4648582"/>
            <a:ext cx="1826974" cy="1828800"/>
          </a:xfrm>
          <a:prstGeom prst="rect">
            <a:avLst/>
          </a:prstGeom>
        </p:spPr>
      </p:pic>
      <p:pic>
        <p:nvPicPr>
          <p:cNvPr id="26" name="Picture 25" descr="tmp23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55373" y="4714271"/>
            <a:ext cx="1826974" cy="1828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70710" y="6142576"/>
            <a:ext cx="1998782" cy="6258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00077" y="6142576"/>
            <a:ext cx="1998782" cy="625881"/>
          </a:xfrm>
          <a:prstGeom prst="rect">
            <a:avLst/>
          </a:prstGeom>
        </p:spPr>
      </p:pic>
      <p:sp>
        <p:nvSpPr>
          <p:cNvPr id="29" name="Multiply 28"/>
          <p:cNvSpPr/>
          <p:nvPr/>
        </p:nvSpPr>
        <p:spPr>
          <a:xfrm>
            <a:off x="4770789" y="1208563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2700741" y="1208563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ultiply 30"/>
          <p:cNvSpPr/>
          <p:nvPr/>
        </p:nvSpPr>
        <p:spPr>
          <a:xfrm>
            <a:off x="6876502" y="1208563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y 31"/>
          <p:cNvSpPr/>
          <p:nvPr/>
        </p:nvSpPr>
        <p:spPr>
          <a:xfrm>
            <a:off x="2700741" y="4029081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4492652" y="4181481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y 33"/>
          <p:cNvSpPr/>
          <p:nvPr/>
        </p:nvSpPr>
        <p:spPr>
          <a:xfrm>
            <a:off x="4770789" y="165203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ultiply 34"/>
          <p:cNvSpPr/>
          <p:nvPr/>
        </p:nvSpPr>
        <p:spPr>
          <a:xfrm>
            <a:off x="513534" y="1135949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/>
          <p:cNvSpPr/>
          <p:nvPr/>
        </p:nvSpPr>
        <p:spPr>
          <a:xfrm>
            <a:off x="764337" y="3929233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1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942" y="1585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SM04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0" y="367419"/>
            <a:ext cx="1826973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69" y="367419"/>
            <a:ext cx="1826973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078" y="436262"/>
            <a:ext cx="1826973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387" y="367419"/>
            <a:ext cx="1826973" cy="18288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696" y="436262"/>
            <a:ext cx="1826973" cy="18288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004" y="436262"/>
            <a:ext cx="1826973" cy="18288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769" y="2333905"/>
            <a:ext cx="1826973" cy="1828800"/>
          </a:xfrm>
          <a:prstGeom prst="rect">
            <a:avLst/>
          </a:prstGeom>
        </p:spPr>
      </p:pic>
      <p:pic>
        <p:nvPicPr>
          <p:cNvPr id="13" name="Picture 12" descr="tmp1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7666" y="2333905"/>
            <a:ext cx="1826973" cy="1828800"/>
          </a:xfrm>
          <a:prstGeom prst="rect">
            <a:avLst/>
          </a:prstGeom>
        </p:spPr>
      </p:pic>
      <p:pic>
        <p:nvPicPr>
          <p:cNvPr id="14" name="Picture 13" descr="tmp11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3167" y="2265062"/>
            <a:ext cx="1826973" cy="1828800"/>
          </a:xfrm>
          <a:prstGeom prst="rect">
            <a:avLst/>
          </a:prstGeom>
        </p:spPr>
      </p:pic>
      <p:pic>
        <p:nvPicPr>
          <p:cNvPr id="15" name="Picture 14" descr="tmp12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8668" y="2333905"/>
            <a:ext cx="1826973" cy="1828800"/>
          </a:xfrm>
          <a:prstGeom prst="rect">
            <a:avLst/>
          </a:prstGeom>
        </p:spPr>
      </p:pic>
      <p:pic>
        <p:nvPicPr>
          <p:cNvPr id="16" name="Picture 15" descr="tmp13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4171" y="2333905"/>
            <a:ext cx="1826973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551" y="4817242"/>
            <a:ext cx="898634" cy="16474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7273" y="4790528"/>
            <a:ext cx="898634" cy="15726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94468" y="4753749"/>
            <a:ext cx="898634" cy="16568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1682" y="4753749"/>
            <a:ext cx="898634" cy="1656856"/>
          </a:xfrm>
          <a:prstGeom prst="rect">
            <a:avLst/>
          </a:prstGeom>
        </p:spPr>
      </p:pic>
      <p:sp>
        <p:nvSpPr>
          <p:cNvPr id="22" name="Multiply 21"/>
          <p:cNvSpPr/>
          <p:nvPr/>
        </p:nvSpPr>
        <p:spPr>
          <a:xfrm>
            <a:off x="4678908" y="2422657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720551" y="629294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tmp8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632" y="2265062"/>
            <a:ext cx="1826973" cy="1828800"/>
          </a:xfrm>
          <a:prstGeom prst="rect">
            <a:avLst/>
          </a:prstGeom>
        </p:spPr>
      </p:pic>
      <p:sp>
        <p:nvSpPr>
          <p:cNvPr id="25" name="Multiply 24"/>
          <p:cNvSpPr/>
          <p:nvPr/>
        </p:nvSpPr>
        <p:spPr>
          <a:xfrm>
            <a:off x="720551" y="2422657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6102360" y="2422657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7381686" y="2422657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66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205" y="227955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SM05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169"/>
            <a:ext cx="1826973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75" y="466169"/>
            <a:ext cx="1826973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350" y="466169"/>
            <a:ext cx="1826973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025" y="466169"/>
            <a:ext cx="1826973" cy="18288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699" y="466169"/>
            <a:ext cx="1826973" cy="18288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4" y="1969445"/>
            <a:ext cx="1826973" cy="1828800"/>
          </a:xfrm>
          <a:prstGeom prst="rect">
            <a:avLst/>
          </a:prstGeom>
        </p:spPr>
      </p:pic>
      <p:pic>
        <p:nvPicPr>
          <p:cNvPr id="11" name="Picture 10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518" y="1969445"/>
            <a:ext cx="1826973" cy="18288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7912" y="1969445"/>
            <a:ext cx="1826973" cy="1828800"/>
          </a:xfrm>
          <a:prstGeom prst="rect">
            <a:avLst/>
          </a:prstGeom>
        </p:spPr>
      </p:pic>
      <p:pic>
        <p:nvPicPr>
          <p:cNvPr id="13" name="Picture 12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4306" y="1969445"/>
            <a:ext cx="1826973" cy="1828800"/>
          </a:xfrm>
          <a:prstGeom prst="rect">
            <a:avLst/>
          </a:prstGeom>
        </p:spPr>
      </p:pic>
      <p:pic>
        <p:nvPicPr>
          <p:cNvPr id="14" name="Picture 13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0699" y="1969445"/>
            <a:ext cx="1826973" cy="1828800"/>
          </a:xfrm>
          <a:prstGeom prst="rect">
            <a:avLst/>
          </a:prstGeom>
        </p:spPr>
      </p:pic>
      <p:pic>
        <p:nvPicPr>
          <p:cNvPr id="15" name="Picture 14" descr="tmp1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3413671"/>
            <a:ext cx="1826973" cy="1828800"/>
          </a:xfrm>
          <a:prstGeom prst="rect">
            <a:avLst/>
          </a:prstGeom>
        </p:spPr>
      </p:pic>
      <p:sp>
        <p:nvSpPr>
          <p:cNvPr id="16" name="Multiply 15"/>
          <p:cNvSpPr/>
          <p:nvPr/>
        </p:nvSpPr>
        <p:spPr>
          <a:xfrm>
            <a:off x="5640699" y="671239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2185350" y="2180221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5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4220" y="219814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SM06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" y="428842"/>
            <a:ext cx="1826973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169" y="428842"/>
            <a:ext cx="1826973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40" y="428842"/>
            <a:ext cx="1826973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714" y="428842"/>
            <a:ext cx="1826973" cy="18288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663" y="428842"/>
            <a:ext cx="1826973" cy="18288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029" y="2456846"/>
            <a:ext cx="1826973" cy="1828800"/>
          </a:xfrm>
          <a:prstGeom prst="rect">
            <a:avLst/>
          </a:prstGeom>
        </p:spPr>
      </p:pic>
      <p:pic>
        <p:nvPicPr>
          <p:cNvPr id="11" name="Picture 10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1169" y="2548147"/>
            <a:ext cx="1826973" cy="18288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0140" y="2682662"/>
            <a:ext cx="1826973" cy="1828800"/>
          </a:xfrm>
          <a:prstGeom prst="rect">
            <a:avLst/>
          </a:prstGeom>
        </p:spPr>
      </p:pic>
      <p:pic>
        <p:nvPicPr>
          <p:cNvPr id="13" name="Picture 12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960" y="2682662"/>
            <a:ext cx="1826973" cy="1828800"/>
          </a:xfrm>
          <a:prstGeom prst="rect">
            <a:avLst/>
          </a:prstGeom>
        </p:spPr>
      </p:pic>
      <p:pic>
        <p:nvPicPr>
          <p:cNvPr id="14" name="Picture 13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0599" y="2682662"/>
            <a:ext cx="1826973" cy="1828800"/>
          </a:xfrm>
          <a:prstGeom prst="rect">
            <a:avLst/>
          </a:prstGeom>
        </p:spPr>
      </p:pic>
      <p:pic>
        <p:nvPicPr>
          <p:cNvPr id="15" name="Picture 14" descr="tmp1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029" y="4511462"/>
            <a:ext cx="1826973" cy="1828800"/>
          </a:xfrm>
          <a:prstGeom prst="rect">
            <a:avLst/>
          </a:prstGeom>
        </p:spPr>
      </p:pic>
      <p:pic>
        <p:nvPicPr>
          <p:cNvPr id="16" name="Picture 15" descr="tmp1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0775" y="4511462"/>
            <a:ext cx="182697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627" y="333792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SM07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85" y="147423"/>
            <a:ext cx="1822119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55" y="147423"/>
            <a:ext cx="1822119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022" y="210033"/>
            <a:ext cx="1822120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990" y="210033"/>
            <a:ext cx="1822119" cy="18288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952" y="147423"/>
            <a:ext cx="1822119" cy="18288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463" y="147423"/>
            <a:ext cx="1822120" cy="1828800"/>
          </a:xfrm>
          <a:prstGeom prst="rect">
            <a:avLst/>
          </a:prstGeom>
        </p:spPr>
      </p:pic>
      <p:pic>
        <p:nvPicPr>
          <p:cNvPr id="11" name="Picture 10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381" y="2121597"/>
            <a:ext cx="1822119" cy="18288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7962" y="2121597"/>
            <a:ext cx="1822119" cy="1828800"/>
          </a:xfrm>
          <a:prstGeom prst="rect">
            <a:avLst/>
          </a:prstGeom>
        </p:spPr>
      </p:pic>
      <p:pic>
        <p:nvPicPr>
          <p:cNvPr id="13" name="Picture 12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4930" y="2121597"/>
            <a:ext cx="1822120" cy="1828800"/>
          </a:xfrm>
          <a:prstGeom prst="rect">
            <a:avLst/>
          </a:prstGeom>
        </p:spPr>
      </p:pic>
      <p:pic>
        <p:nvPicPr>
          <p:cNvPr id="14" name="Picture 13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5819" y="2179698"/>
            <a:ext cx="1822119" cy="1828800"/>
          </a:xfrm>
          <a:prstGeom prst="rect">
            <a:avLst/>
          </a:prstGeom>
        </p:spPr>
      </p:pic>
      <p:pic>
        <p:nvPicPr>
          <p:cNvPr id="15" name="Picture 14" descr="tmp1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2980" y="2121597"/>
            <a:ext cx="1822119" cy="1828800"/>
          </a:xfrm>
          <a:prstGeom prst="rect">
            <a:avLst/>
          </a:prstGeom>
        </p:spPr>
      </p:pic>
      <p:pic>
        <p:nvPicPr>
          <p:cNvPr id="16" name="Picture 15" descr="tmp1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2071" y="2038833"/>
            <a:ext cx="1822120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2521" y="4482319"/>
            <a:ext cx="1035594" cy="16501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14905" y="4482319"/>
            <a:ext cx="1035594" cy="16501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8819" y="4537448"/>
            <a:ext cx="1035594" cy="15590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6438" y="4565083"/>
            <a:ext cx="1024214" cy="1650122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1057962" y="420679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5810652" y="420679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3790990" y="2404759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2648115" y="2404759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5061142" y="2404759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4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190" y="3024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SM08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67" y="81171"/>
            <a:ext cx="1826973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18" y="81171"/>
            <a:ext cx="1826973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674" y="154411"/>
            <a:ext cx="1826973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047" y="154411"/>
            <a:ext cx="1826973" cy="18288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567" y="1500611"/>
            <a:ext cx="1826973" cy="18288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940" y="1500611"/>
            <a:ext cx="1826973" cy="1828800"/>
          </a:xfrm>
          <a:prstGeom prst="rect">
            <a:avLst/>
          </a:prstGeom>
        </p:spPr>
      </p:pic>
      <p:pic>
        <p:nvPicPr>
          <p:cNvPr id="11" name="Picture 10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8674" y="1500611"/>
            <a:ext cx="1826973" cy="18288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046" y="1500611"/>
            <a:ext cx="1826973" cy="1828800"/>
          </a:xfrm>
          <a:prstGeom prst="rect">
            <a:avLst/>
          </a:prstGeom>
        </p:spPr>
      </p:pic>
      <p:pic>
        <p:nvPicPr>
          <p:cNvPr id="13" name="Picture 12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967" y="3076560"/>
            <a:ext cx="1826973" cy="1828800"/>
          </a:xfrm>
          <a:prstGeom prst="rect">
            <a:avLst/>
          </a:prstGeom>
        </p:spPr>
      </p:pic>
      <p:pic>
        <p:nvPicPr>
          <p:cNvPr id="14" name="Picture 13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9458" y="3171600"/>
            <a:ext cx="1826973" cy="1828800"/>
          </a:xfrm>
          <a:prstGeom prst="rect">
            <a:avLst/>
          </a:prstGeom>
        </p:spPr>
      </p:pic>
      <p:sp>
        <p:nvSpPr>
          <p:cNvPr id="15" name="Multiply 14"/>
          <p:cNvSpPr/>
          <p:nvPr/>
        </p:nvSpPr>
        <p:spPr>
          <a:xfrm>
            <a:off x="1458403" y="1722199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4811391" y="1722199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6967" y="5101589"/>
            <a:ext cx="1763285" cy="1330781"/>
          </a:xfrm>
          <a:prstGeom prst="rect">
            <a:avLst/>
          </a:prstGeom>
        </p:spPr>
      </p:pic>
      <p:sp>
        <p:nvSpPr>
          <p:cNvPr id="18" name="Multiply 17"/>
          <p:cNvSpPr/>
          <p:nvPr/>
        </p:nvSpPr>
        <p:spPr>
          <a:xfrm>
            <a:off x="1458403" y="388519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2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667" y="293760"/>
            <a:ext cx="7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SM09</a:t>
            </a:r>
            <a:endParaRPr lang="en-US" dirty="0"/>
          </a:p>
        </p:txBody>
      </p:sp>
      <p:pic>
        <p:nvPicPr>
          <p:cNvPr id="5" name="Picture 4" descr="tmp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29" y="220520"/>
            <a:ext cx="1826973" cy="1828800"/>
          </a:xfrm>
          <a:prstGeom prst="rect">
            <a:avLst/>
          </a:prstGeom>
        </p:spPr>
      </p:pic>
      <p:pic>
        <p:nvPicPr>
          <p:cNvPr id="6" name="Picture 5" descr="tm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77" y="220520"/>
            <a:ext cx="1826973" cy="1828800"/>
          </a:xfrm>
          <a:prstGeom prst="rect">
            <a:avLst/>
          </a:prstGeom>
        </p:spPr>
      </p:pic>
      <p:pic>
        <p:nvPicPr>
          <p:cNvPr id="7" name="Picture 6" descr="tmp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076" y="293760"/>
            <a:ext cx="1826973" cy="1828800"/>
          </a:xfrm>
          <a:prstGeom prst="rect">
            <a:avLst/>
          </a:prstGeom>
        </p:spPr>
      </p:pic>
      <p:pic>
        <p:nvPicPr>
          <p:cNvPr id="8" name="Picture 7" descr="tmp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584" y="293760"/>
            <a:ext cx="1826973" cy="1828800"/>
          </a:xfrm>
          <a:prstGeom prst="rect">
            <a:avLst/>
          </a:prstGeom>
        </p:spPr>
      </p:pic>
      <p:pic>
        <p:nvPicPr>
          <p:cNvPr id="9" name="Picture 8" descr="tmp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631" y="293760"/>
            <a:ext cx="1826973" cy="1828800"/>
          </a:xfrm>
          <a:prstGeom prst="rect">
            <a:avLst/>
          </a:prstGeom>
        </p:spPr>
      </p:pic>
      <p:pic>
        <p:nvPicPr>
          <p:cNvPr id="10" name="Picture 9" descr="tmp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612" y="1956760"/>
            <a:ext cx="1826973" cy="1828800"/>
          </a:xfrm>
          <a:prstGeom prst="rect">
            <a:avLst/>
          </a:prstGeom>
        </p:spPr>
      </p:pic>
      <p:pic>
        <p:nvPicPr>
          <p:cNvPr id="11" name="Picture 10" descr="tmp8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1002" y="1956760"/>
            <a:ext cx="1826973" cy="1828800"/>
          </a:xfrm>
          <a:prstGeom prst="rect">
            <a:avLst/>
          </a:prstGeom>
        </p:spPr>
      </p:pic>
      <p:pic>
        <p:nvPicPr>
          <p:cNvPr id="12" name="Picture 11" descr="tmp9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871" y="1956760"/>
            <a:ext cx="1826973" cy="1828800"/>
          </a:xfrm>
          <a:prstGeom prst="rect">
            <a:avLst/>
          </a:prstGeom>
        </p:spPr>
      </p:pic>
      <p:pic>
        <p:nvPicPr>
          <p:cNvPr id="13" name="Picture 12" descr="tmp1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982" y="2021760"/>
            <a:ext cx="1826973" cy="1828800"/>
          </a:xfrm>
          <a:prstGeom prst="rect">
            <a:avLst/>
          </a:prstGeom>
        </p:spPr>
      </p:pic>
      <p:pic>
        <p:nvPicPr>
          <p:cNvPr id="14" name="Picture 13" descr="tmp11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7979" y="1956760"/>
            <a:ext cx="1826973" cy="1828800"/>
          </a:xfrm>
          <a:prstGeom prst="rect">
            <a:avLst/>
          </a:prstGeom>
        </p:spPr>
      </p:pic>
      <p:pic>
        <p:nvPicPr>
          <p:cNvPr id="15" name="Picture 14" descr="tmp1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612" y="3612760"/>
            <a:ext cx="1826973" cy="1828800"/>
          </a:xfrm>
          <a:prstGeom prst="rect">
            <a:avLst/>
          </a:prstGeom>
        </p:spPr>
      </p:pic>
      <p:pic>
        <p:nvPicPr>
          <p:cNvPr id="16" name="Picture 15" descr="tmp1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6515" y="3612760"/>
            <a:ext cx="1826973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749" y="5664448"/>
            <a:ext cx="1464681" cy="11755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89444" y="5664448"/>
            <a:ext cx="1464681" cy="10985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9653" y="5587360"/>
            <a:ext cx="1464681" cy="1175599"/>
          </a:xfrm>
          <a:prstGeom prst="rect">
            <a:avLst/>
          </a:prstGeom>
        </p:spPr>
      </p:pic>
      <p:sp>
        <p:nvSpPr>
          <p:cNvPr id="20" name="Multiply 19"/>
          <p:cNvSpPr/>
          <p:nvPr/>
        </p:nvSpPr>
        <p:spPr>
          <a:xfrm>
            <a:off x="5282631" y="529879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2704898" y="385056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2636515" y="222312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6763955" y="2223120"/>
            <a:ext cx="1270000" cy="1233450"/>
          </a:xfrm>
          <a:prstGeom prst="mathMultiply">
            <a:avLst>
              <a:gd name="adj1" fmla="val 22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66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43</Words>
  <Application>Microsoft Macintosh PowerPoint</Application>
  <PresentationFormat>On-screen Show (4:3)</PresentationFormat>
  <Paragraphs>29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MSKCC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Isik, Mehtap/Graduate Studies</dc:creator>
  <cp:lastModifiedBy>Isik, Mehtap/Graduate Studies</cp:lastModifiedBy>
  <cp:revision>77</cp:revision>
  <dcterms:created xsi:type="dcterms:W3CDTF">2017-11-13T13:22:18Z</dcterms:created>
  <dcterms:modified xsi:type="dcterms:W3CDTF">2017-11-22T01:30:49Z</dcterms:modified>
</cp:coreProperties>
</file>